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11" r:id="rId4"/>
    <p:sldId id="299" r:id="rId5"/>
    <p:sldId id="303" r:id="rId6"/>
    <p:sldId id="257" r:id="rId7"/>
    <p:sldId id="258" r:id="rId8"/>
    <p:sldId id="314" r:id="rId9"/>
    <p:sldId id="260" r:id="rId10"/>
    <p:sldId id="261" r:id="rId11"/>
    <p:sldId id="262" r:id="rId12"/>
    <p:sldId id="315" r:id="rId13"/>
    <p:sldId id="316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475794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根据ReplacementStrategy选择替换帧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未找到返回-1(TLB未命中)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wrapper.c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bind.rs（不会生成调用的库函数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实现的功能</a:t>
            </a:r>
            <a:endParaRPr 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同类项目对比</a:t>
            </a:r>
            <a:endParaRPr lang="zh-CN" sz="2400" b="1" dirty="0">
              <a:latin typeface="+mn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基本方法：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将源码的函数进行拆分为各种简单的函数或方法，然后整合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改写原则：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保留源码中的所有函数，函数的命名相应的改为符合</a:t>
            </a:r>
            <a:r>
              <a:rPr lang="en-US" sz="1600" dirty="0"/>
              <a:t>Rust</a:t>
            </a:r>
            <a:r>
              <a:rPr lang="zh-CN" sz="1600" dirty="0"/>
              <a:t>命名规范的版本，如“</a:t>
            </a:r>
            <a:r>
              <a:rPr lang="en-US" sz="1600" dirty="0" err="1"/>
              <a:t>vInitialiseList</a:t>
            </a:r>
            <a:r>
              <a:rPr lang="zh-CN" sz="1600" dirty="0"/>
              <a:t>”改为“</a:t>
            </a:r>
            <a:r>
              <a:rPr lang="en-US" sz="1600" dirty="0" err="1"/>
              <a:t>initialize_list</a:t>
            </a:r>
            <a:r>
              <a:rPr lang="zh-CN" sz="1600" dirty="0"/>
              <a:t>”</a:t>
            </a:r>
            <a:endParaRPr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1277</Words>
  <Application>Microsoft Office PowerPoint</Application>
  <DocSecurity>0</DocSecurity>
  <PresentationFormat>宽屏</PresentationFormat>
  <Paragraphs>175</Paragraphs>
  <Slides>23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Rust改写——task模块</vt:lpstr>
      <vt:lpstr>Rust改写——task模块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247</cp:revision>
  <dcterms:created xsi:type="dcterms:W3CDTF">2019-08-16T12:08:31Z</dcterms:created>
  <dcterms:modified xsi:type="dcterms:W3CDTF">2024-07-05T11:41:11Z</dcterms:modified>
  <cp:category/>
  <dc:identifier/>
  <cp:contentStatus/>
  <dc:language/>
  <cp:version/>
</cp:coreProperties>
</file>